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32D01-06A8-45B2-BFEC-75676C5B5356}" type="datetimeFigureOut">
              <a:rPr lang="en-AU" smtClean="0"/>
              <a:t>6/08/2012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0E3C4-5E5F-4B45-8DC4-1A951BF597E6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32D01-06A8-45B2-BFEC-75676C5B5356}" type="datetimeFigureOut">
              <a:rPr lang="en-AU" smtClean="0"/>
              <a:t>6/08/2012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0E3C4-5E5F-4B45-8DC4-1A951BF597E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32D01-06A8-45B2-BFEC-75676C5B5356}" type="datetimeFigureOut">
              <a:rPr lang="en-AU" smtClean="0"/>
              <a:t>6/08/2012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0E3C4-5E5F-4B45-8DC4-1A951BF597E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32D01-06A8-45B2-BFEC-75676C5B5356}" type="datetimeFigureOut">
              <a:rPr lang="en-AU" smtClean="0"/>
              <a:t>6/08/2012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0E3C4-5E5F-4B45-8DC4-1A951BF597E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32D01-06A8-45B2-BFEC-75676C5B5356}" type="datetimeFigureOut">
              <a:rPr lang="en-AU" smtClean="0"/>
              <a:t>6/08/2012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0E3C4-5E5F-4B45-8DC4-1A951BF597E6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32D01-06A8-45B2-BFEC-75676C5B5356}" type="datetimeFigureOut">
              <a:rPr lang="en-AU" smtClean="0"/>
              <a:t>6/08/2012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0E3C4-5E5F-4B45-8DC4-1A951BF597E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32D01-06A8-45B2-BFEC-75676C5B5356}" type="datetimeFigureOut">
              <a:rPr lang="en-AU" smtClean="0"/>
              <a:t>6/08/2012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0E3C4-5E5F-4B45-8DC4-1A951BF597E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32D01-06A8-45B2-BFEC-75676C5B5356}" type="datetimeFigureOut">
              <a:rPr lang="en-AU" smtClean="0"/>
              <a:t>6/08/2012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0E3C4-5E5F-4B45-8DC4-1A951BF597E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32D01-06A8-45B2-BFEC-75676C5B5356}" type="datetimeFigureOut">
              <a:rPr lang="en-AU" smtClean="0"/>
              <a:t>6/08/2012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0E3C4-5E5F-4B45-8DC4-1A951BF597E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32D01-06A8-45B2-BFEC-75676C5B5356}" type="datetimeFigureOut">
              <a:rPr lang="en-AU" smtClean="0"/>
              <a:t>6/08/2012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0E3C4-5E5F-4B45-8DC4-1A951BF597E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32D01-06A8-45B2-BFEC-75676C5B5356}" type="datetimeFigureOut">
              <a:rPr lang="en-AU" smtClean="0"/>
              <a:t>6/08/2012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FF0E3C4-5E5F-4B45-8DC4-1A951BF597E6}" type="slidenum">
              <a:rPr lang="en-AU" smtClean="0"/>
              <a:t>‹#›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5A32D01-06A8-45B2-BFEC-75676C5B5356}" type="datetimeFigureOut">
              <a:rPr lang="en-AU" smtClean="0"/>
              <a:t>6/08/2012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FF0E3C4-5E5F-4B45-8DC4-1A951BF597E6}" type="slidenum">
              <a:rPr lang="en-AU" smtClean="0"/>
              <a:t>‹#›</a:t>
            </a:fld>
            <a:endParaRPr lang="en-A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            Stephanie rice			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AU" sz="2000" dirty="0" smtClean="0">
                <a:latin typeface="Arial Black" pitchFamily="34" charset="0"/>
              </a:rPr>
              <a:t>Olympic swimmer of freestyle, medley and butterfly</a:t>
            </a:r>
            <a:endParaRPr lang="en-AU" sz="2000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newsfla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                    </a:t>
            </a:r>
            <a:br>
              <a:rPr lang="en-AU" dirty="0" smtClean="0"/>
            </a:br>
            <a:r>
              <a:rPr lang="en-AU" dirty="0" smtClean="0"/>
              <a:t> </a:t>
            </a:r>
            <a:r>
              <a:rPr lang="en-AU" dirty="0" smtClean="0"/>
              <a:t>                      </a:t>
            </a:r>
            <a:r>
              <a:rPr lang="en-AU" sz="5300" dirty="0" smtClean="0"/>
              <a:t> </a:t>
            </a:r>
            <a:r>
              <a:rPr lang="en-AU" sz="5300" dirty="0" smtClean="0">
                <a:latin typeface="Arial Black" pitchFamily="34" charset="0"/>
              </a:rPr>
              <a:t>About</a:t>
            </a:r>
            <a:endParaRPr lang="en-AU" sz="5300" dirty="0"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2800" b="1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Stephanie </a:t>
            </a:r>
            <a:r>
              <a:rPr lang="en-AU" sz="2800" b="1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Louise Rice</a:t>
            </a:r>
            <a:r>
              <a:rPr lang="en-AU" sz="28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  (</a:t>
            </a:r>
            <a:r>
              <a:rPr lang="en-AU" sz="28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born </a:t>
            </a:r>
            <a:r>
              <a:rPr lang="en-AU" sz="28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17 June 1988) is an </a:t>
            </a:r>
            <a:r>
              <a:rPr lang="en-AU" sz="28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Australian swimmer. </a:t>
            </a:r>
            <a:r>
              <a:rPr lang="en-AU" sz="28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She won three gold medals at the 2008 Summer Olympics in Beijing. Rice is trained by Michael </a:t>
            </a:r>
            <a:r>
              <a:rPr lang="en-AU" sz="2800" dirty="0" err="1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Bohl</a:t>
            </a:r>
            <a:r>
              <a:rPr lang="en-AU" sz="28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 from the St Peters Western Swimming Club in Brisbane.</a:t>
            </a:r>
            <a:endParaRPr lang="en-AU" sz="2800" dirty="0">
              <a:solidFill>
                <a:schemeClr val="accent5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                    </a:t>
            </a:r>
            <a:r>
              <a:rPr lang="en-AU" dirty="0" smtClean="0">
                <a:latin typeface="Arial Black" pitchFamily="34" charset="0"/>
              </a:rPr>
              <a:t>Career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AU" sz="13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pitchFamily="34" charset="0"/>
              </a:rPr>
              <a:t>Stephanie rice </a:t>
            </a:r>
            <a:r>
              <a:rPr lang="en-AU" sz="13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pitchFamily="34" charset="0"/>
              </a:rPr>
              <a:t>was the gold medallist in the 200 metres individual medley at the 2006 Commonwealth Games in Melbourne, Australia </a:t>
            </a:r>
            <a:r>
              <a:rPr lang="en-AU" sz="13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pitchFamily="34" charset="0"/>
              </a:rPr>
              <a:t>,where </a:t>
            </a:r>
            <a:r>
              <a:rPr lang="en-AU" sz="13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pitchFamily="34" charset="0"/>
              </a:rPr>
              <a:t>she defeated Olympians Brooke Hanson and Lara Carroll to claim the gold medal in the event in a time of 2:12.90, a personal best by 1.19 sec. She also won the 400m individual medley</a:t>
            </a:r>
            <a:r>
              <a:rPr lang="en-AU" sz="13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pitchFamily="34" charset="0"/>
              </a:rPr>
              <a:t>.</a:t>
            </a:r>
          </a:p>
          <a:p>
            <a:r>
              <a:rPr lang="en-AU" sz="13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pitchFamily="34" charset="0"/>
              </a:rPr>
              <a:t>She </a:t>
            </a:r>
            <a:r>
              <a:rPr lang="en-AU" sz="13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pitchFamily="34" charset="0"/>
              </a:rPr>
              <a:t>continued her strong performance, setting a new personal best time in the 400m individual medley at an Italian meet in June 2007. </a:t>
            </a:r>
            <a:r>
              <a:rPr lang="en-AU" sz="13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pitchFamily="34" charset="0"/>
              </a:rPr>
              <a:t>She swum a time of 4.40.79.</a:t>
            </a:r>
          </a:p>
          <a:p>
            <a:r>
              <a:rPr lang="en-AU" sz="13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pitchFamily="34" charset="0"/>
              </a:rPr>
              <a:t> At </a:t>
            </a:r>
            <a:r>
              <a:rPr lang="en-AU" sz="13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pitchFamily="34" charset="0"/>
              </a:rPr>
              <a:t>the 2007 Japanese Open Championships, </a:t>
            </a:r>
            <a:r>
              <a:rPr lang="en-AU" sz="13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pitchFamily="34" charset="0"/>
              </a:rPr>
              <a:t>Stephanie </a:t>
            </a:r>
            <a:r>
              <a:rPr lang="en-AU" sz="13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pitchFamily="34" charset="0"/>
              </a:rPr>
              <a:t>smashed her personal best time in the 400m individual medley and finally cracked the 4:40 </a:t>
            </a:r>
            <a:r>
              <a:rPr lang="en-AU" sz="13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pitchFamily="34" charset="0"/>
              </a:rPr>
              <a:t>barrier, placing second. Rice </a:t>
            </a:r>
            <a:r>
              <a:rPr lang="en-AU" sz="13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pitchFamily="34" charset="0"/>
              </a:rPr>
              <a:t>set a new Australian and Commonwealth record of 4:37.18, a personal best by 3.61 sec</a:t>
            </a:r>
            <a:r>
              <a:rPr lang="en-AU" sz="13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pitchFamily="34" charset="0"/>
              </a:rPr>
              <a:t>.</a:t>
            </a:r>
            <a:r>
              <a:rPr lang="en-AU" sz="13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pitchFamily="34" charset="0"/>
              </a:rPr>
              <a:t> </a:t>
            </a:r>
            <a:endParaRPr lang="en-AU" sz="1300" dirty="0" smtClean="0">
              <a:solidFill>
                <a:schemeClr val="accent1">
                  <a:lumMod val="60000"/>
                  <a:lumOff val="40000"/>
                </a:schemeClr>
              </a:solidFill>
              <a:latin typeface="Arial Black" pitchFamily="34" charset="0"/>
            </a:endParaRPr>
          </a:p>
          <a:p>
            <a:r>
              <a:rPr lang="en-AU" sz="13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pitchFamily="34" charset="0"/>
              </a:rPr>
              <a:t>At </a:t>
            </a:r>
            <a:r>
              <a:rPr lang="en-AU" sz="13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pitchFamily="34" charset="0"/>
              </a:rPr>
              <a:t>the 2008 Australian Olympic trials, </a:t>
            </a:r>
            <a:r>
              <a:rPr lang="en-AU" sz="13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pitchFamily="34" charset="0"/>
              </a:rPr>
              <a:t>she </a:t>
            </a:r>
            <a:r>
              <a:rPr lang="en-AU" sz="13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pitchFamily="34" charset="0"/>
              </a:rPr>
              <a:t>broke the world record in the 400 m individual medley. Rice </a:t>
            </a:r>
            <a:r>
              <a:rPr lang="en-AU" sz="13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pitchFamily="34" charset="0"/>
              </a:rPr>
              <a:t>swam </a:t>
            </a:r>
            <a:r>
              <a:rPr lang="en-AU" sz="13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pitchFamily="34" charset="0"/>
              </a:rPr>
              <a:t>at 4 minutes 31.46 </a:t>
            </a:r>
            <a:r>
              <a:rPr lang="en-AU" sz="13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pitchFamily="34" charset="0"/>
              </a:rPr>
              <a:t>seconds. </a:t>
            </a:r>
            <a:r>
              <a:rPr lang="en-AU" sz="13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pitchFamily="34" charset="0"/>
              </a:rPr>
              <a:t>On 29 June 2008, at the U.S. Olympic Trials, </a:t>
            </a:r>
            <a:r>
              <a:rPr lang="en-AU" sz="13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pitchFamily="34" charset="0"/>
              </a:rPr>
              <a:t>Katie Hoff </a:t>
            </a:r>
            <a:r>
              <a:rPr lang="en-AU" sz="13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pitchFamily="34" charset="0"/>
              </a:rPr>
              <a:t>regained the world record from </a:t>
            </a:r>
            <a:r>
              <a:rPr lang="en-AU" sz="13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pitchFamily="34" charset="0"/>
              </a:rPr>
              <a:t>Stephanie </a:t>
            </a:r>
            <a:r>
              <a:rPr lang="en-AU" sz="13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pitchFamily="34" charset="0"/>
              </a:rPr>
              <a:t>with a time of 4:31.12. </a:t>
            </a:r>
            <a:endParaRPr lang="en-AU" sz="1300" dirty="0" smtClean="0">
              <a:solidFill>
                <a:schemeClr val="accent1">
                  <a:lumMod val="60000"/>
                  <a:lumOff val="40000"/>
                </a:schemeClr>
              </a:solidFill>
              <a:latin typeface="Arial Black" pitchFamily="34" charset="0"/>
            </a:endParaRPr>
          </a:p>
          <a:p>
            <a:r>
              <a:rPr lang="en-AU" sz="13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pitchFamily="34" charset="0"/>
              </a:rPr>
              <a:t>She </a:t>
            </a:r>
            <a:r>
              <a:rPr lang="en-AU" sz="13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pitchFamily="34" charset="0"/>
              </a:rPr>
              <a:t>claimed her second world record of the meet, when she broke the 200 m individual medley world record, clocking 2 minutes 8.92 </a:t>
            </a:r>
            <a:r>
              <a:rPr lang="en-AU" sz="13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pitchFamily="34" charset="0"/>
              </a:rPr>
              <a:t>seconds.</a:t>
            </a:r>
          </a:p>
          <a:p>
            <a:r>
              <a:rPr lang="en-AU" sz="13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pitchFamily="34" charset="0"/>
              </a:rPr>
              <a:t>At the Beijing Olympic Games, Rice received her first-ever Olympic medal, Australia's first gold medal of the </a:t>
            </a:r>
            <a:r>
              <a:rPr lang="en-AU" sz="13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pitchFamily="34" charset="0"/>
              </a:rPr>
              <a:t>games, </a:t>
            </a:r>
            <a:r>
              <a:rPr lang="en-AU" sz="13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pitchFamily="34" charset="0"/>
              </a:rPr>
              <a:t>winning the 400m individual medley in a time of 4 minutes 29.45 seconds. In the process she reclaimed the world record from </a:t>
            </a:r>
            <a:r>
              <a:rPr lang="en-AU" sz="13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pitchFamily="34" charset="0"/>
              </a:rPr>
              <a:t> Katie Hoff becoming </a:t>
            </a:r>
            <a:r>
              <a:rPr lang="en-AU" sz="13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pitchFamily="34" charset="0"/>
              </a:rPr>
              <a:t>the first woman to break the 4:30 in the </a:t>
            </a:r>
            <a:r>
              <a:rPr lang="en-AU" sz="13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pitchFamily="34" charset="0"/>
              </a:rPr>
              <a:t>event</a:t>
            </a:r>
            <a:r>
              <a:rPr lang="en-AU" sz="13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pitchFamily="34" charset="0"/>
              </a:rPr>
              <a:t>!</a:t>
            </a:r>
            <a:endParaRPr lang="en-AU" sz="1300" dirty="0">
              <a:solidFill>
                <a:schemeClr val="accent1">
                  <a:lumMod val="60000"/>
                  <a:lumOff val="40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wheel spokes="8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                </a:t>
            </a:r>
            <a:r>
              <a:rPr lang="en-AU" dirty="0" smtClean="0">
                <a:latin typeface="Arial Black" pitchFamily="34" charset="0"/>
              </a:rPr>
              <a:t>pictures</a:t>
            </a:r>
            <a:endParaRPr lang="en-AU" dirty="0"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AU" dirty="0" smtClean="0"/>
              <a:t> </a:t>
            </a:r>
          </a:p>
        </p:txBody>
      </p:sp>
      <p:pic>
        <p:nvPicPr>
          <p:cNvPr id="4" name="Picture 3" descr="s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988840"/>
            <a:ext cx="2808312" cy="253828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101600">
              <a:srgbClr val="7030A0">
                <a:alpha val="60000"/>
              </a:srgb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 descr="sr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07904" y="1916832"/>
            <a:ext cx="1752600" cy="26098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 descr="ss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96136" y="1844824"/>
            <a:ext cx="3096344" cy="2736304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7" name="Picture 6" descr="sssr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19872" y="4797152"/>
            <a:ext cx="2628900" cy="1743075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zoom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         Thank you for watching</a:t>
            </a:r>
            <a:endParaRPr lang="en-AU" dirty="0"/>
          </a:p>
        </p:txBody>
      </p:sp>
      <p:pic>
        <p:nvPicPr>
          <p:cNvPr id="4" name="Content Placeholder 3" descr="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2420888"/>
            <a:ext cx="3456384" cy="3600400"/>
          </a:xfrm>
        </p:spPr>
      </p:pic>
      <p:pic>
        <p:nvPicPr>
          <p:cNvPr id="5" name="Picture 4" descr="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2348880"/>
            <a:ext cx="4392860" cy="3528392"/>
          </a:xfrm>
          <a:prstGeom prst="rect">
            <a:avLst/>
          </a:prstGeom>
        </p:spPr>
      </p:pic>
    </p:spTree>
  </p:cSld>
  <p:clrMapOvr>
    <a:masterClrMapping/>
  </p:clrMapOvr>
  <p:transition>
    <p:wedg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50</TotalTime>
  <Words>38</Words>
  <Application>Microsoft Office PowerPoint</Application>
  <PresentationFormat>On-screen Show (4:3)</PresentationFormat>
  <Paragraphs>14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            Stephanie rice   </vt:lpstr>
      <vt:lpstr>                                             About</vt:lpstr>
      <vt:lpstr>                    Career</vt:lpstr>
      <vt:lpstr>                pictures</vt:lpstr>
      <vt:lpstr>         Thank you for watching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Stephanie rice   </dc:title>
  <dc:creator>paddy</dc:creator>
  <cp:lastModifiedBy>paddy</cp:lastModifiedBy>
  <cp:revision>1</cp:revision>
  <dcterms:created xsi:type="dcterms:W3CDTF">2012-08-06T03:46:27Z</dcterms:created>
  <dcterms:modified xsi:type="dcterms:W3CDTF">2012-08-06T04:36:33Z</dcterms:modified>
</cp:coreProperties>
</file>